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68351-8E1B-4729-BE1E-CF7545FBA7D3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3B0EF-0C09-4A13-9231-01D7F2C9C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6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B0EF-0C09-4A13-9231-01D7F2C9C3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3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7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7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2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1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6257F-DC36-4552-8014-C565DAD7AC8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4A5B4-C78A-48B4-A4CC-1E63F0E4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2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 Reviewer!</a:t>
            </a:r>
            <a:br>
              <a:rPr lang="en-US" dirty="0" smtClean="0"/>
            </a:br>
            <a:r>
              <a:rPr lang="en-US" dirty="0" smtClean="0"/>
              <a:t>VA/US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2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31628" y="43934"/>
            <a:ext cx="1615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Thomas Edison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400526" y="58057"/>
            <a:ext cx="2393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Alexander Graham Bell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926" y="3483820"/>
            <a:ext cx="171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Wright brothers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1513" y="3472934"/>
            <a:ext cx="1227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Henry Ford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1185" y="43934"/>
            <a:ext cx="189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Andrew Carnegie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0597" y="58057"/>
            <a:ext cx="1411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J. P. Morgan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1649" y="3468523"/>
            <a:ext cx="2039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John D. Rockefeller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6198" y="3468523"/>
            <a:ext cx="2175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Cornelius Vanderbilt 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93996" y="43934"/>
            <a:ext cx="2154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Ida B. Wells-Barnett </a:t>
            </a:r>
          </a:p>
        </p:txBody>
      </p:sp>
      <p:sp>
        <p:nvSpPr>
          <p:cNvPr id="4" name="Rectangle 3"/>
          <p:cNvSpPr/>
          <p:nvPr/>
        </p:nvSpPr>
        <p:spPr>
          <a:xfrm>
            <a:off x="5459452" y="43543"/>
            <a:ext cx="2329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Booker T. Washington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8983" y="3487448"/>
            <a:ext cx="1572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W.E.B. DuBois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37508" y="3457637"/>
            <a:ext cx="1773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Clarence Darrow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2599" y="99992"/>
            <a:ext cx="1810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Samuel Gompers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1200" y="87868"/>
            <a:ext cx="1642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Eugene V. Debs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5460" y="3502353"/>
            <a:ext cx="1919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Terence Powderly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68612" y="3455551"/>
            <a:ext cx="2060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Theodore Roosevelt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9549" y="28637"/>
            <a:ext cx="1178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Ida Tarbell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8920" y="43934"/>
            <a:ext cx="1677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Lincoln Steffens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4456" y="3484188"/>
            <a:ext cx="152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Upton Sinclair</a:t>
            </a:r>
          </a:p>
        </p:txBody>
      </p:sp>
      <p:sp>
        <p:nvSpPr>
          <p:cNvPr id="7" name="Rectangle 6"/>
          <p:cNvSpPr/>
          <p:nvPr/>
        </p:nvSpPr>
        <p:spPr>
          <a:xfrm>
            <a:off x="5663517" y="3472934"/>
            <a:ext cx="2235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Carrie Chapman Catt 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86634" y="99992"/>
            <a:ext cx="1169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Alice Paul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74284" y="72963"/>
            <a:ext cx="1835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Woodrow Wilson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2255" y="3483820"/>
            <a:ext cx="1940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Franklin Roosevelt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03584" y="3455551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Adolph Hitler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08704" y="43934"/>
            <a:ext cx="151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Harry Truman</a:t>
            </a:r>
          </a:p>
        </p:txBody>
      </p:sp>
      <p:sp>
        <p:nvSpPr>
          <p:cNvPr id="4" name="Rectangle 3"/>
          <p:cNvSpPr/>
          <p:nvPr/>
        </p:nvSpPr>
        <p:spPr>
          <a:xfrm>
            <a:off x="5549020" y="99992"/>
            <a:ext cx="1865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Winston Churchill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336" y="3516868"/>
            <a:ext cx="14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Joseph Stalin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200" y="3472934"/>
            <a:ext cx="183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Emperor Hirohito</a:t>
            </a:r>
          </a:p>
        </p:txBody>
      </p:sp>
    </p:spTree>
    <p:extLst>
      <p:ext uri="{BB962C8B-B14F-4D97-AF65-F5344CB8AC3E}">
        <p14:creationId xmlns:p14="http://schemas.microsoft.com/office/powerpoint/2010/main" val="1586866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5954329" y="99992"/>
            <a:ext cx="1814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George C. Patton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4561" y="3516868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Douglas MacArthur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29161" y="87868"/>
            <a:ext cx="2344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Dwight D. Eisenhower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26998" y="3455551"/>
            <a:ext cx="1241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Hideki </a:t>
            </a:r>
            <a:r>
              <a:rPr lang="en-US" b="1" i="1" dirty="0" err="1">
                <a:solidFill>
                  <a:srgbClr val="FF0000"/>
                </a:solidFill>
              </a:rPr>
              <a:t>Tojo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66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2640" y="0"/>
            <a:ext cx="1843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George Marshall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90712" y="43934"/>
            <a:ext cx="157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John Kennedy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2599" y="3502353"/>
            <a:ext cx="16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Lyndon Johnson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7736" y="3457637"/>
            <a:ext cx="157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Richard Nixon </a:t>
            </a:r>
          </a:p>
        </p:txBody>
      </p:sp>
    </p:spTree>
    <p:extLst>
      <p:ext uri="{BB962C8B-B14F-4D97-AF65-F5344CB8AC3E}">
        <p14:creationId xmlns:p14="http://schemas.microsoft.com/office/powerpoint/2010/main" val="1586866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73570" y="43934"/>
            <a:ext cx="1672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Henry Kissinger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7711" y="99992"/>
            <a:ext cx="1358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Fidel Castro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4658" y="3484188"/>
            <a:ext cx="1865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Joseph McCarthy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48217" y="3472934"/>
            <a:ext cx="2780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Julius and Ethel Rosenberg </a:t>
            </a:r>
          </a:p>
        </p:txBody>
      </p:sp>
    </p:spTree>
    <p:extLst>
      <p:ext uri="{BB962C8B-B14F-4D97-AF65-F5344CB8AC3E}">
        <p14:creationId xmlns:p14="http://schemas.microsoft.com/office/powerpoint/2010/main" val="158686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27772" y="43934"/>
            <a:ext cx="1259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John Locke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-10885" y="1035734"/>
            <a:ext cx="2068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“natural rights,” “social contract,” “ordered liberty,”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95303" y="2462768"/>
            <a:ext cx="22117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enlightenment philosopher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78251" y="2240458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1632 – 1704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580" y="2825234"/>
            <a:ext cx="4373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FF0000"/>
                </a:solidFill>
              </a:rPr>
              <a:t>His philosophy was used in </a:t>
            </a:r>
            <a:r>
              <a:rPr lang="en-US" sz="1400" b="1" i="1" dirty="0">
                <a:solidFill>
                  <a:srgbClr val="FF0000"/>
                </a:solidFill>
              </a:rPr>
              <a:t>Declaration of Independence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569592" y="3070554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N/A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john loc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430" y="469324"/>
            <a:ext cx="2186848" cy="177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26998" y="43934"/>
            <a:ext cx="152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Patrick Henry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0646" y="3516868"/>
            <a:ext cx="209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George Washington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2721" y="3484188"/>
            <a:ext cx="1429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Ben Franklin </a:t>
            </a:r>
          </a:p>
        </p:txBody>
      </p:sp>
    </p:spTree>
    <p:extLst>
      <p:ext uri="{BB962C8B-B14F-4D97-AF65-F5344CB8AC3E}">
        <p14:creationId xmlns:p14="http://schemas.microsoft.com/office/powerpoint/2010/main" val="132428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42514" y="43934"/>
            <a:ext cx="1634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Ronald Reagan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29912" y="43934"/>
            <a:ext cx="2047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Mikhail Gorbachev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4817" y="3502353"/>
            <a:ext cx="201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Thurgood Marshall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072" y="3442275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Oliver W. Hill</a:t>
            </a:r>
          </a:p>
        </p:txBody>
      </p:sp>
    </p:spTree>
    <p:extLst>
      <p:ext uri="{BB962C8B-B14F-4D97-AF65-F5344CB8AC3E}">
        <p14:creationId xmlns:p14="http://schemas.microsoft.com/office/powerpoint/2010/main" val="1586866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11454" y="14123"/>
            <a:ext cx="1328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Earl Warren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5285231" y="14123"/>
            <a:ext cx="263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Dr. Martin Luther King, Jr.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8934" y="3502353"/>
            <a:ext cx="201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George H. W. </a:t>
            </a:r>
            <a:r>
              <a:rPr lang="en-US" b="1" i="1" dirty="0" smtClean="0">
                <a:solidFill>
                  <a:srgbClr val="FF0000"/>
                </a:solidFill>
              </a:rPr>
              <a:t>Bush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6300" y="3502353"/>
            <a:ext cx="1842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William J. Clinton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9856" y="72963"/>
            <a:ext cx="1696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George W. Bush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3541" y="99992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Barack H. Obama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3633" y="3502353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John Glenn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45010" y="3483820"/>
            <a:ext cx="1692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Neil Armstrong </a:t>
            </a:r>
          </a:p>
        </p:txBody>
      </p:sp>
    </p:spTree>
    <p:extLst>
      <p:ext uri="{BB962C8B-B14F-4D97-AF65-F5344CB8AC3E}">
        <p14:creationId xmlns:p14="http://schemas.microsoft.com/office/powerpoint/2010/main" val="2465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1378" y="43934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Sally Ride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7476" y="43934"/>
            <a:ext cx="1491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Dr. Jonas Salk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0618" y="3533197"/>
            <a:ext cx="224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Sandra Day O’Connor</a:t>
            </a:r>
          </a:p>
        </p:txBody>
      </p:sp>
      <p:sp>
        <p:nvSpPr>
          <p:cNvPr id="7" name="Rectangle 6"/>
          <p:cNvSpPr/>
          <p:nvPr/>
        </p:nvSpPr>
        <p:spPr>
          <a:xfrm>
            <a:off x="5708541" y="3484188"/>
            <a:ext cx="2164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Ruth Bader Ginsburg</a:t>
            </a:r>
          </a:p>
        </p:txBody>
      </p:sp>
    </p:spTree>
    <p:extLst>
      <p:ext uri="{BB962C8B-B14F-4D97-AF65-F5344CB8AC3E}">
        <p14:creationId xmlns:p14="http://schemas.microsoft.com/office/powerpoint/2010/main" val="2465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085" y="87477"/>
            <a:ext cx="1816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Clarence Thomas</a:t>
            </a:r>
          </a:p>
        </p:txBody>
      </p:sp>
    </p:spTree>
    <p:extLst>
      <p:ext uri="{BB962C8B-B14F-4D97-AF65-F5344CB8AC3E}">
        <p14:creationId xmlns:p14="http://schemas.microsoft.com/office/powerpoint/2010/main" val="246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27772" y="43934"/>
            <a:ext cx="152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Thomas Paine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10109" y="43934"/>
            <a:ext cx="1914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Thomas Jefferson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375171" y="3463199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George Mason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97047" y="3491836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James Madison</a:t>
            </a:r>
          </a:p>
        </p:txBody>
      </p:sp>
    </p:spTree>
    <p:extLst>
      <p:ext uri="{BB962C8B-B14F-4D97-AF65-F5344CB8AC3E}">
        <p14:creationId xmlns:p14="http://schemas.microsoft.com/office/powerpoint/2010/main" val="132260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64053" y="43934"/>
            <a:ext cx="2091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Alexander Hamilton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2357" y="14123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John Adams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4053" y="3472934"/>
            <a:ext cx="1632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John </a:t>
            </a:r>
            <a:r>
              <a:rPr lang="en-US" b="1" i="1" dirty="0" smtClean="0">
                <a:solidFill>
                  <a:srgbClr val="FF0000"/>
                </a:solidFill>
              </a:rPr>
              <a:t>Marshall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6998" y="3455551"/>
            <a:ext cx="2159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Merriweather Lewis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0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7282" y="0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William Clark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6998" y="0"/>
            <a:ext cx="1216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Sacajawea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0996" y="3502353"/>
            <a:ext cx="1723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Andrew Jackson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6936" y="3455551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James Monroe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6267" y="43934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Nat Turner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0657" y="3502353"/>
            <a:ext cx="121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Henry Clay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58057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Gabriel Prosser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8051" y="3472934"/>
            <a:ext cx="17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John C. Calhoun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21962" y="65705"/>
            <a:ext cx="243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Elizabeth Cady Stanton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9548" y="3516868"/>
            <a:ext cx="1855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Susan B. </a:t>
            </a:r>
            <a:r>
              <a:rPr lang="en-US" b="1" i="1" dirty="0" smtClean="0">
                <a:solidFill>
                  <a:srgbClr val="FF0000"/>
                </a:solidFill>
              </a:rPr>
              <a:t>Anthony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3955" y="3502353"/>
            <a:ext cx="1476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James K. Polk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8446" y="43934"/>
            <a:ext cx="2361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William Lloyd Garrison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6183342" y="79829"/>
            <a:ext cx="123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Dred Scott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7409" y="3483820"/>
            <a:ext cx="1799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Abraham Lincoln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3342" y="3455551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Jefferson Davis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77074" y="99992"/>
            <a:ext cx="2330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Harriet Beecher Stowe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284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4253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606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27272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-43543" y="2286000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254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5685971"/>
            <a:ext cx="4572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43543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8457" y="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39914" y="3439886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32086" y="3429000"/>
            <a:ext cx="457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7000" y="457200"/>
            <a:ext cx="2670628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69324"/>
            <a:ext cx="2481943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399" y="3902529"/>
            <a:ext cx="2354943" cy="1783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6999" y="3871685"/>
            <a:ext cx="2503715" cy="180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1771" y="565942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6" name="Rectangle 25"/>
          <p:cNvSpPr/>
          <p:nvPr/>
        </p:nvSpPr>
        <p:spPr>
          <a:xfrm>
            <a:off x="4561115" y="22860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575629" y="565455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When was he/she alive:___________________________</a:t>
            </a:r>
          </a:p>
          <a:p>
            <a:r>
              <a:rPr lang="en-US" sz="1400" b="1" i="1" dirty="0" smtClean="0"/>
              <a:t>Why </a:t>
            </a:r>
            <a:r>
              <a:rPr lang="en-US" sz="1400" b="1" i="1" dirty="0"/>
              <a:t>is he/she important</a:t>
            </a:r>
            <a:r>
              <a:rPr lang="en-US" sz="1400" b="1" i="1" dirty="0" smtClean="0"/>
              <a:t>:_________________________</a:t>
            </a:r>
            <a:endParaRPr lang="en-US" sz="1400" b="1" i="1" dirty="0"/>
          </a:p>
          <a:p>
            <a:r>
              <a:rPr lang="en-US" sz="1400" b="1" i="1" dirty="0"/>
              <a:t>What did he/she do</a:t>
            </a:r>
            <a:r>
              <a:rPr lang="en-US" sz="1400" b="1" i="1" dirty="0" smtClean="0"/>
              <a:t>:_____________________________</a:t>
            </a:r>
            <a:endParaRPr lang="en-US" sz="1400" b="1" i="1" dirty="0"/>
          </a:p>
          <a:p>
            <a:r>
              <a:rPr lang="en-US" sz="1400" b="1" i="1" dirty="0" smtClean="0"/>
              <a:t>_____________________________________________</a:t>
            </a:r>
            <a:endParaRPr lang="en-US" sz="1400" b="1" i="1" dirty="0" smtClean="0"/>
          </a:p>
          <a:p>
            <a:r>
              <a:rPr lang="en-US" sz="1400" b="1" i="1" dirty="0" smtClean="0"/>
              <a:t>What </a:t>
            </a:r>
            <a:r>
              <a:rPr lang="en-US" sz="1400" b="1" i="1" dirty="0" smtClean="0"/>
              <a:t>Political Party:____________________________</a:t>
            </a:r>
            <a:endParaRPr lang="en-US" sz="1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05400" y="469324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0029" y="3935642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05399" y="3886200"/>
            <a:ext cx="92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Quotes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2555" y="43934"/>
            <a:ext cx="1713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Ulysses S. Grant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7400" y="72571"/>
            <a:ext cx="142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Robert E. Lee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5984" y="3533197"/>
            <a:ext cx="198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</a:rPr>
              <a:t>Frederick Douglass</a:t>
            </a:r>
          </a:p>
        </p:txBody>
      </p:sp>
      <p:sp>
        <p:nvSpPr>
          <p:cNvPr id="7" name="Rectangle 6"/>
          <p:cNvSpPr/>
          <p:nvPr/>
        </p:nvSpPr>
        <p:spPr>
          <a:xfrm>
            <a:off x="5708414" y="3484188"/>
            <a:ext cx="176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Andrew Johnson</a:t>
            </a:r>
          </a:p>
        </p:txBody>
      </p:sp>
    </p:spTree>
    <p:extLst>
      <p:ext uri="{BB962C8B-B14F-4D97-AF65-F5344CB8AC3E}">
        <p14:creationId xmlns:p14="http://schemas.microsoft.com/office/powerpoint/2010/main" val="230005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2214</Words>
  <Application>Microsoft Office PowerPoint</Application>
  <PresentationFormat>On-screen Show (4:3)</PresentationFormat>
  <Paragraphs>670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SOL Reviewer! VA/US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 Reviewer! VA/US History</dc:title>
  <dc:creator>Lee Anderson</dc:creator>
  <cp:lastModifiedBy>Lee Anderson</cp:lastModifiedBy>
  <cp:revision>1</cp:revision>
  <dcterms:created xsi:type="dcterms:W3CDTF">2017-05-22T11:38:39Z</dcterms:created>
  <dcterms:modified xsi:type="dcterms:W3CDTF">2017-05-22T13:13:30Z</dcterms:modified>
</cp:coreProperties>
</file>