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5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3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0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1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5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8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6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0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2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4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7A7D-D889-4753-999D-107E335BEBD2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3BA7A-0DB7-439C-BCC9-F2F7251C6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7432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0" y="7620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-21771" y="17526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-21771" y="28194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37338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-14514" y="48768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-21771" y="58674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7200" y="228600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Homo Sapiens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24200" y="228600"/>
            <a:ext cx="3888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Early man and was first from East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7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7432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0" y="7620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-21771" y="17526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-21771" y="28194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37338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-14514" y="48768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-21771" y="58674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66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Anderson</dc:creator>
  <cp:lastModifiedBy>Lee Anderson</cp:lastModifiedBy>
  <cp:revision>1</cp:revision>
  <dcterms:created xsi:type="dcterms:W3CDTF">2016-04-07T14:31:21Z</dcterms:created>
  <dcterms:modified xsi:type="dcterms:W3CDTF">2016-04-07T14:34:50Z</dcterms:modified>
</cp:coreProperties>
</file>